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542" autoAdjust="0"/>
  </p:normalViewPr>
  <p:slideViewPr>
    <p:cSldViewPr snapToGrid="0">
      <p:cViewPr varScale="1">
        <p:scale>
          <a:sx n="72" d="100"/>
          <a:sy n="72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0F605-6FCC-4B90-9CFF-DD1DA9081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35B0C9-0F40-462F-9EBC-D160B7B0A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424763-5695-4ED5-8121-D23AFE2F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2B6BD8-64CD-4506-9D71-9E196FD6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AFAB94-459F-4DE1-ACAF-614E5D7D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5E709-CAAB-4B3D-8D34-8D04A5A3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B65B00-D526-477C-9941-8B0A3C4BF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31ED6E-B1E6-4E47-A32D-BEC1ACDD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EE767A-31C3-4BD9-B127-C273E9AB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73219-0484-4A65-A24A-926CAD2CF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57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213D43-F5E9-4009-B141-52247EE1F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D217CD-709F-495D-873A-F1B5584E2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B5ECE8-2C81-45B2-BCFD-0625AB56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19F3BF-EBA9-4567-8902-2FB4A13B3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1C1893-E234-495E-85A7-DF7117601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49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AD27D-469A-4C3E-BD45-981301F9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3353E6-1204-4774-9B79-F82831427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69C07A-B2FE-4F85-9761-DAE2368DD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365348-7873-48A4-ACA8-758DDF5F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0CBD75-F699-4346-B28C-E1F264F7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07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B0D8B-BD98-4103-9D4E-566A67140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9E9C35-2B90-43CF-80F2-C773CAE79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A2BCFC-303C-4871-BD45-8321EA75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CC3DAD-171B-49E1-8309-81726CF2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9D9B2D-72C5-42A9-A6AA-82F723B7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14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5328F0-38D3-4D75-8AF5-9FD3FDD3D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583B31-5764-422C-A62C-890169C6C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93DFAD-9E24-4C82-8B24-89A608DE4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BCAAA7-C938-4439-B5B5-441A5BA52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8F3DC0-416E-4468-AD8F-D62C2548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C3CCC7-F098-4E5B-9105-A565A682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88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AE99C-33E7-4102-943E-B7D37EF00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2050C8-2A96-420A-A987-F5C83C1E3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9AFD3D-C9DA-4199-A1D8-D8DFDC574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A06F339-DE29-4EC4-ACD5-2F6D9097A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7BED3ED-CFB1-442A-B95E-D838367E0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2D7ECD-130E-4F3E-AD02-DA11CF3E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CBCD9D1-2968-4F3D-B0A6-6B50C208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7F761AC-548E-435C-B427-5D44DCC6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42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D14F1-09DF-45CC-BA00-4304F51B3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02C691D-B70A-40B3-AB1A-9CD6D0DE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96DA3AC-01EF-4480-B702-481F1B63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618F56-D5AD-481F-9323-B8B61BE41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9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DC998EB-65B1-4388-8CCF-1F3E47CB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1EEE44-CCF0-4F73-9FAF-C79737FD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B5E999-0194-49A8-9573-7774DB7B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22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0A96E-D4C9-4EF6-AE17-A2ED374CB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F61F76-4AEF-42A8-8848-9184A090E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B4DAF8-D2F4-47B1-8EF9-A4036A817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8E1C84-E8C2-4EAF-8967-03E37BDDE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0E6C3B-743B-44EC-B336-2E29FA04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450703-C572-4C9F-AF6F-22C43148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04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00895-45A7-426B-B341-BA83F611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E599FF-E274-49DA-BF2C-48ED5E28D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5747E1-9E85-4DBE-8E46-15F99961C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79FB93-5F54-46BD-A7CF-3B42911C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1064FC-19F3-4BD0-8C95-9EE376DE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59F571-FB29-47D8-926B-792E4815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9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66F0DE5-ACAE-4790-B378-9222B350F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3AB679-D57B-404A-8369-72DF01667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3939B7-277E-44C0-9117-0036BBCA4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5C71-3D96-425E-A176-296BED1AE0A0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F8D739-164B-4AB8-ACD3-3D955514C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8A3652-2A2D-4F2F-9776-C19C0A521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4653-903F-4090-A822-BC5D43B9C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80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8107_sf_ bunt.pdf und 5 weitere Seiten - Persönlich – Microsoft​ Edge">
            <a:extLst>
              <a:ext uri="{FF2B5EF4-FFF2-40B4-BE49-F238E27FC236}">
                <a16:creationId xmlns:a16="http://schemas.microsoft.com/office/drawing/2014/main" id="{02FA79F6-7158-45CA-8036-8FE70909BD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43" t="38500" r="24709" b="21787"/>
          <a:stretch/>
        </p:blipFill>
        <p:spPr bwMode="auto">
          <a:xfrm>
            <a:off x="9902825" y="176212"/>
            <a:ext cx="2114550" cy="1247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Grafik 4" descr="BASE Tennis">
            <a:extLst>
              <a:ext uri="{FF2B5EF4-FFF2-40B4-BE49-F238E27FC236}">
                <a16:creationId xmlns:a16="http://schemas.microsoft.com/office/drawing/2014/main" id="{5D6B2BE7-0CBC-4AD0-8530-31150B646C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" y="571500"/>
            <a:ext cx="157162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Tennisball Wandtattoo mit Schriftzug Jugendzimmer Wanddekoration |  I-love-Wandtattoo">
            <a:extLst>
              <a:ext uri="{FF2B5EF4-FFF2-40B4-BE49-F238E27FC236}">
                <a16:creationId xmlns:a16="http://schemas.microsoft.com/office/drawing/2014/main" id="{6CF3628A-A138-49B3-B5B2-D21750994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>
            <a:off x="5024438" y="279400"/>
            <a:ext cx="2143125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3D63E299-2D5A-4C3D-A2A4-E8A1582BC0D1}"/>
              </a:ext>
            </a:extLst>
          </p:cNvPr>
          <p:cNvSpPr/>
          <p:nvPr/>
        </p:nvSpPr>
        <p:spPr>
          <a:xfrm>
            <a:off x="2026495" y="2967335"/>
            <a:ext cx="8139023" cy="17543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Herzlich willkommen!</a:t>
            </a:r>
          </a:p>
          <a:p>
            <a:pPr algn="ctr"/>
            <a:r>
              <a:rPr lang="de-DE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Schön, dass Du bei uns bist!</a:t>
            </a:r>
            <a:endParaRPr lang="de-DE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67DC390-BE9E-47B8-802E-D9CE6A302A85}"/>
              </a:ext>
            </a:extLst>
          </p:cNvPr>
          <p:cNvSpPr txBox="1"/>
          <p:nvPr/>
        </p:nvSpPr>
        <p:spPr>
          <a:xfrm>
            <a:off x="2173356" y="6215270"/>
            <a:ext cx="7374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latin typeface="Comic Sans MS" panose="030F0702030302020204" pitchFamily="66" charset="0"/>
              </a:rPr>
              <a:t>Anbei einige hilfreiche Informationen rund um das Tennisspielen</a:t>
            </a:r>
          </a:p>
        </p:txBody>
      </p:sp>
    </p:spTree>
    <p:extLst>
      <p:ext uri="{BB962C8B-B14F-4D97-AF65-F5344CB8AC3E}">
        <p14:creationId xmlns:p14="http://schemas.microsoft.com/office/powerpoint/2010/main" val="413154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Daniela Klüber</dc:creator>
  <cp:lastModifiedBy>Daniela Klüber</cp:lastModifiedBy>
  <cp:revision>4</cp:revision>
  <dcterms:created xsi:type="dcterms:W3CDTF">2021-10-26T17:31:48Z</dcterms:created>
  <dcterms:modified xsi:type="dcterms:W3CDTF">2022-03-01T07:29:51Z</dcterms:modified>
</cp:coreProperties>
</file>